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3" r:id="rId4"/>
    <p:sldId id="261" r:id="rId5"/>
    <p:sldId id="259" r:id="rId6"/>
    <p:sldId id="260" r:id="rId7"/>
    <p:sldId id="262" r:id="rId8"/>
    <p:sldId id="264" r:id="rId9"/>
    <p:sldId id="265" r:id="rId10"/>
    <p:sldId id="268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5" d="100"/>
          <a:sy n="45" d="100"/>
        </p:scale>
        <p:origin x="51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86781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80300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691409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482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697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259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672240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1760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543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8809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21936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85536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60043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98672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9860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9852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25769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68752F3-2BFB-4297-A6CB-12D1F9FDB66E}" type="datetimeFigureOut">
              <a:rPr lang="en-ID" smtClean="0"/>
              <a:t>15/12/2019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17484-6E4C-4CAE-9969-CABA6D225722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67571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61C7-76BB-4D9B-AB2B-6472E54EC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583094"/>
            <a:ext cx="9144000" cy="2463801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b="1" dirty="0"/>
              <a:t>KIRTASING</a:t>
            </a:r>
            <a:br>
              <a:rPr lang="en-US" dirty="0"/>
            </a:br>
            <a:br>
              <a:rPr lang="en-US" dirty="0"/>
            </a:br>
            <a:r>
              <a:rPr lang="id-ID" dirty="0"/>
              <a:t>PARKIR MUDAH TANPA PUSING</a:t>
            </a:r>
            <a:br>
              <a:rPr lang="en-ID" dirty="0"/>
            </a:b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D70E0-3CAC-445C-B313-C654D485BF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9200" y="2463801"/>
            <a:ext cx="10134600" cy="3525836"/>
          </a:xfrm>
        </p:spPr>
        <p:txBody>
          <a:bodyPr/>
          <a:lstStyle/>
          <a:p>
            <a:r>
              <a:rPr lang="en-US" b="1" dirty="0" err="1"/>
              <a:t>Anggota</a:t>
            </a:r>
            <a:r>
              <a:rPr lang="en-US" b="1" dirty="0"/>
              <a:t> </a:t>
            </a:r>
            <a:r>
              <a:rPr lang="en-US" b="1" dirty="0" err="1"/>
              <a:t>Kelompok</a:t>
            </a:r>
            <a:r>
              <a:rPr lang="en-US" b="1" dirty="0"/>
              <a:t> :</a:t>
            </a:r>
          </a:p>
          <a:p>
            <a:r>
              <a:rPr lang="en-US" dirty="0"/>
              <a:t>Cikal </a:t>
            </a:r>
            <a:r>
              <a:rPr lang="en-US" dirty="0" err="1"/>
              <a:t>Arvi</a:t>
            </a:r>
            <a:r>
              <a:rPr lang="en-US" dirty="0"/>
              <a:t> </a:t>
            </a:r>
            <a:r>
              <a:rPr lang="en-US" dirty="0" err="1"/>
              <a:t>Yuliawan</a:t>
            </a:r>
            <a:r>
              <a:rPr lang="en-US" dirty="0"/>
              <a:t>		14117179</a:t>
            </a:r>
          </a:p>
          <a:p>
            <a:r>
              <a:rPr lang="en-US" dirty="0" err="1"/>
              <a:t>Nurtias</a:t>
            </a:r>
            <a:r>
              <a:rPr lang="en-US" dirty="0"/>
              <a:t> </a:t>
            </a:r>
            <a:r>
              <a:rPr lang="en-US" dirty="0" err="1"/>
              <a:t>Rahayu</a:t>
            </a:r>
            <a:r>
              <a:rPr lang="en-US" dirty="0"/>
              <a:t>		14117086</a:t>
            </a:r>
          </a:p>
          <a:p>
            <a:r>
              <a:rPr lang="en-US" dirty="0" err="1"/>
              <a:t>Rizki</a:t>
            </a:r>
            <a:r>
              <a:rPr lang="en-US" dirty="0"/>
              <a:t> </a:t>
            </a:r>
            <a:r>
              <a:rPr lang="en-US" dirty="0" err="1"/>
              <a:t>Bhaskara</a:t>
            </a:r>
            <a:r>
              <a:rPr lang="en-US" dirty="0"/>
              <a:t> M.E		14117084</a:t>
            </a:r>
          </a:p>
          <a:p>
            <a:r>
              <a:rPr lang="en-US" dirty="0" err="1"/>
              <a:t>Rizqun</a:t>
            </a:r>
            <a:r>
              <a:rPr lang="en-US" dirty="0"/>
              <a:t> </a:t>
            </a:r>
            <a:r>
              <a:rPr lang="en-US" dirty="0" err="1"/>
              <a:t>Rizall</a:t>
            </a:r>
            <a:r>
              <a:rPr lang="en-US" dirty="0"/>
              <a:t> </a:t>
            </a:r>
            <a:r>
              <a:rPr lang="en-US" dirty="0" err="1"/>
              <a:t>Ahsani</a:t>
            </a:r>
            <a:r>
              <a:rPr lang="en-US" dirty="0"/>
              <a:t>		14117133</a:t>
            </a:r>
          </a:p>
          <a:p>
            <a:r>
              <a:rPr lang="en-US" dirty="0" err="1"/>
              <a:t>Rozi</a:t>
            </a:r>
            <a:r>
              <a:rPr lang="en-US" dirty="0"/>
              <a:t> Al-</a:t>
            </a:r>
            <a:r>
              <a:rPr lang="en-US" dirty="0" err="1"/>
              <a:t>Qomar</a:t>
            </a:r>
            <a:r>
              <a:rPr lang="en-US" dirty="0"/>
              <a:t>			14117166</a:t>
            </a:r>
          </a:p>
          <a:p>
            <a:endParaRPr lang="en-US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45872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32564-5A0C-4434-A856-41DDC65EB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89" y="452718"/>
            <a:ext cx="9434146" cy="1099635"/>
          </a:xfrm>
        </p:spPr>
        <p:txBody>
          <a:bodyPr/>
          <a:lstStyle/>
          <a:p>
            <a:r>
              <a:rPr lang="en-US" b="1" dirty="0"/>
              <a:t>KIRTASING</a:t>
            </a:r>
            <a:endParaRPr lang="en-ID" b="1" dirty="0"/>
          </a:p>
        </p:txBody>
      </p:sp>
      <p:pic>
        <p:nvPicPr>
          <p:cNvPr id="4" name="Powtoon - KIRTASING (Parkir Mudah Tanpa Pusing) Tubes IMK  2019">
            <a:hlinkClick r:id="" action="ppaction://media"/>
            <a:extLst>
              <a:ext uri="{FF2B5EF4-FFF2-40B4-BE49-F238E27FC236}">
                <a16:creationId xmlns:a16="http://schemas.microsoft.com/office/drawing/2014/main" id="{FC9815BA-506B-4510-A6D2-2FD3DAB3D9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7203" y="1344494"/>
            <a:ext cx="8997594" cy="5060788"/>
          </a:xfrm>
        </p:spPr>
      </p:pic>
    </p:spTree>
    <p:extLst>
      <p:ext uri="{BB962C8B-B14F-4D97-AF65-F5344CB8AC3E}">
        <p14:creationId xmlns:p14="http://schemas.microsoft.com/office/powerpoint/2010/main" val="403648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DC804-7199-4B64-AE82-FA194C6C1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KESIMPULAN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49A03-AA07-4DAB-BA33-99895DEF1C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403498"/>
            <a:ext cx="9678102" cy="4844901"/>
          </a:xfrm>
        </p:spPr>
        <p:txBody>
          <a:bodyPr>
            <a:normAutofit/>
          </a:bodyPr>
          <a:lstStyle/>
          <a:p>
            <a:pPr algn="just"/>
            <a:r>
              <a:rPr lang="en-US" sz="2400" dirty="0" err="1"/>
              <a:t>Berdasarkan</a:t>
            </a:r>
            <a:r>
              <a:rPr lang="en-US" sz="2400" dirty="0"/>
              <a:t> </a:t>
            </a:r>
            <a:r>
              <a:rPr lang="en-US" sz="2400" dirty="0" err="1"/>
              <a:t>hasil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survey, kami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menyimpulkan</a:t>
            </a:r>
            <a:r>
              <a:rPr lang="en-US" sz="2400" dirty="0"/>
              <a:t> </a:t>
            </a:r>
            <a:r>
              <a:rPr lang="en-US" sz="2400" dirty="0" err="1"/>
              <a:t>bahwa</a:t>
            </a:r>
            <a:r>
              <a:rPr lang="en-US" sz="2400" dirty="0"/>
              <a:t> </a:t>
            </a:r>
            <a:r>
              <a:rPr lang="en-US" sz="2400" dirty="0" err="1"/>
              <a:t>sebagian</a:t>
            </a:r>
            <a:r>
              <a:rPr lang="en-US" sz="2400" dirty="0"/>
              <a:t> </a:t>
            </a:r>
            <a:r>
              <a:rPr lang="en-US" sz="2400" dirty="0" err="1"/>
              <a:t>besar</a:t>
            </a:r>
            <a:r>
              <a:rPr lang="en-US" sz="2400" dirty="0"/>
              <a:t> </a:t>
            </a:r>
            <a:r>
              <a:rPr lang="en-US" sz="2400" dirty="0" err="1"/>
              <a:t>mahasiswa</a:t>
            </a:r>
            <a:r>
              <a:rPr lang="en-US" sz="2400" dirty="0"/>
              <a:t> di </a:t>
            </a:r>
            <a:r>
              <a:rPr lang="en-US" sz="2400" dirty="0" err="1"/>
              <a:t>Itera</a:t>
            </a:r>
            <a:r>
              <a:rPr lang="en-US" sz="2400" dirty="0"/>
              <a:t> </a:t>
            </a:r>
            <a:r>
              <a:rPr lang="en-US" sz="2400" dirty="0" err="1"/>
              <a:t>merasa</a:t>
            </a:r>
            <a:r>
              <a:rPr lang="en-US" sz="2400" dirty="0"/>
              <a:t> </a:t>
            </a:r>
            <a:r>
              <a:rPr lang="en-US" sz="2400" dirty="0" err="1"/>
              <a:t>kesulitan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parkir</a:t>
            </a:r>
            <a:r>
              <a:rPr lang="en-US" sz="2400" dirty="0"/>
              <a:t> yang </a:t>
            </a:r>
            <a:r>
              <a:rPr lang="en-US" sz="2400" dirty="0" err="1"/>
              <a:t>telah</a:t>
            </a:r>
            <a:r>
              <a:rPr lang="en-US" sz="2400" dirty="0"/>
              <a:t> </a:t>
            </a:r>
            <a:r>
              <a:rPr lang="en-US" sz="2400" dirty="0" err="1"/>
              <a:t>diterapkan</a:t>
            </a:r>
            <a:r>
              <a:rPr lang="en-US" sz="2400" dirty="0"/>
              <a:t> di </a:t>
            </a:r>
            <a:r>
              <a:rPr lang="en-US" sz="2400" dirty="0" err="1"/>
              <a:t>Itera</a:t>
            </a:r>
            <a:r>
              <a:rPr lang="en-US" sz="2400" dirty="0"/>
              <a:t>, </a:t>
            </a:r>
            <a:r>
              <a:rPr lang="en-US" sz="2400" dirty="0" err="1"/>
              <a:t>yaitu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menunjukan</a:t>
            </a:r>
            <a:r>
              <a:rPr lang="en-US" sz="2400" dirty="0"/>
              <a:t> STNK </a:t>
            </a:r>
            <a:r>
              <a:rPr lang="en-US" sz="2400" dirty="0" err="1"/>
              <a:t>dari</a:t>
            </a:r>
            <a:r>
              <a:rPr lang="en-US" sz="2400" dirty="0"/>
              <a:t> motor yang </a:t>
            </a:r>
            <a:r>
              <a:rPr lang="en-US" sz="2400" dirty="0" err="1"/>
              <a:t>digunakan</a:t>
            </a:r>
            <a:r>
              <a:rPr lang="en-US" sz="2400" dirty="0"/>
              <a:t>. Dari </a:t>
            </a:r>
            <a:r>
              <a:rPr lang="en-US" sz="2400" dirty="0" err="1"/>
              <a:t>hasil</a:t>
            </a:r>
            <a:r>
              <a:rPr lang="en-US" sz="2400" dirty="0"/>
              <a:t> survey juga kami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menyimpulkan</a:t>
            </a:r>
            <a:r>
              <a:rPr lang="en-US" sz="2400" dirty="0"/>
              <a:t> </a:t>
            </a:r>
            <a:r>
              <a:rPr lang="en-US" sz="2400" dirty="0" err="1"/>
              <a:t>bahwa</a:t>
            </a:r>
            <a:r>
              <a:rPr lang="en-US" sz="2400" dirty="0"/>
              <a:t> </a:t>
            </a:r>
            <a:r>
              <a:rPr lang="en-US" sz="2400" dirty="0" err="1"/>
              <a:t>sebagian</a:t>
            </a:r>
            <a:r>
              <a:rPr lang="en-US" sz="2400" dirty="0"/>
              <a:t> </a:t>
            </a:r>
            <a:r>
              <a:rPr lang="en-US" sz="2400" dirty="0" err="1"/>
              <a:t>besar</a:t>
            </a:r>
            <a:r>
              <a:rPr lang="en-US" sz="2400" dirty="0"/>
              <a:t> </a:t>
            </a:r>
            <a:r>
              <a:rPr lang="en-US" sz="2400" dirty="0" err="1"/>
              <a:t>mahasiswa</a:t>
            </a:r>
            <a:r>
              <a:rPr lang="en-US" sz="2400" dirty="0"/>
              <a:t> </a:t>
            </a:r>
            <a:r>
              <a:rPr lang="en-US" sz="2400" dirty="0" err="1"/>
              <a:t>kampus</a:t>
            </a:r>
            <a:r>
              <a:rPr lang="en-US" sz="2400" dirty="0"/>
              <a:t> </a:t>
            </a:r>
            <a:r>
              <a:rPr lang="en-US" sz="2400" dirty="0" err="1"/>
              <a:t>setuju</a:t>
            </a:r>
            <a:r>
              <a:rPr lang="en-US" sz="2400" dirty="0"/>
              <a:t> </a:t>
            </a:r>
            <a:r>
              <a:rPr lang="en-US" sz="2400" dirty="0" err="1"/>
              <a:t>dengan</a:t>
            </a:r>
            <a:r>
              <a:rPr lang="en-US" sz="2400" dirty="0"/>
              <a:t> ide yang kami </a:t>
            </a:r>
            <a:r>
              <a:rPr lang="en-US" sz="2400" dirty="0" err="1"/>
              <a:t>tawarkan</a:t>
            </a:r>
            <a:r>
              <a:rPr lang="en-US" sz="2400" dirty="0"/>
              <a:t>, </a:t>
            </a:r>
            <a:r>
              <a:rPr lang="en-US" sz="2400" dirty="0" err="1"/>
              <a:t>yaitu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parkir</a:t>
            </a:r>
            <a:r>
              <a:rPr lang="en-US" sz="2400" dirty="0"/>
              <a:t> yang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mengidentifikasi</a:t>
            </a:r>
            <a:r>
              <a:rPr lang="en-US" sz="2400" dirty="0"/>
              <a:t> plat </a:t>
            </a:r>
            <a:r>
              <a:rPr lang="en-US" sz="2400" dirty="0" err="1"/>
              <a:t>kendaraan</a:t>
            </a:r>
            <a:r>
              <a:rPr lang="en-US" sz="2400" dirty="0"/>
              <a:t> </a:t>
            </a:r>
            <a:r>
              <a:rPr lang="en-US" sz="2400" dirty="0" err="1"/>
              <a:t>menggunakan</a:t>
            </a:r>
            <a:r>
              <a:rPr lang="en-US" sz="2400" dirty="0"/>
              <a:t> </a:t>
            </a:r>
            <a:r>
              <a:rPr lang="en-US" sz="2400" dirty="0" err="1"/>
              <a:t>Teknologi</a:t>
            </a:r>
            <a:r>
              <a:rPr lang="en-US" sz="2400" dirty="0"/>
              <a:t> </a:t>
            </a:r>
            <a:r>
              <a:rPr lang="en-US" sz="2400" dirty="0" err="1"/>
              <a:t>Kamera</a:t>
            </a:r>
            <a:r>
              <a:rPr lang="en-US" sz="2400" dirty="0"/>
              <a:t> ANPR(</a:t>
            </a:r>
            <a:r>
              <a:rPr lang="en-US" sz="2400" i="1" dirty="0"/>
              <a:t>Automatic Number Plate Recognition</a:t>
            </a:r>
            <a:r>
              <a:rPr lang="en-US" sz="2400" dirty="0"/>
              <a:t>) dan </a:t>
            </a:r>
            <a:r>
              <a:rPr lang="en-US" sz="2400" dirty="0" err="1"/>
              <a:t>kartu</a:t>
            </a:r>
            <a:r>
              <a:rPr lang="en-US" sz="2400" dirty="0"/>
              <a:t> RFID </a:t>
            </a:r>
            <a:r>
              <a:rPr lang="en-US" sz="2400" dirty="0" err="1"/>
              <a:t>dengan</a:t>
            </a:r>
            <a:r>
              <a:rPr lang="en-US" sz="2400" dirty="0"/>
              <a:t> </a:t>
            </a:r>
            <a:r>
              <a:rPr lang="en-US" sz="2400" dirty="0" err="1"/>
              <a:t>keamanan</a:t>
            </a:r>
            <a:r>
              <a:rPr lang="en-US" sz="2400" dirty="0"/>
              <a:t> yang </a:t>
            </a:r>
            <a:r>
              <a:rPr lang="en-US" sz="2400" dirty="0" err="1"/>
              <a:t>tentu</a:t>
            </a:r>
            <a:r>
              <a:rPr lang="en-US" sz="2400" dirty="0"/>
              <a:t> </a:t>
            </a:r>
            <a:r>
              <a:rPr lang="en-US" sz="2400" dirty="0" err="1"/>
              <a:t>saja</a:t>
            </a:r>
            <a:r>
              <a:rPr lang="en-US" sz="2400" dirty="0"/>
              <a:t> </a:t>
            </a:r>
            <a:r>
              <a:rPr lang="en-US" sz="2400" dirty="0" err="1"/>
              <a:t>lebih</a:t>
            </a:r>
            <a:r>
              <a:rPr lang="en-US" sz="2400" dirty="0"/>
              <a:t> </a:t>
            </a:r>
            <a:r>
              <a:rPr lang="en-US" sz="2400" dirty="0" err="1"/>
              <a:t>terjamin</a:t>
            </a:r>
            <a:r>
              <a:rPr lang="en-US" sz="2400" dirty="0"/>
              <a:t>.</a:t>
            </a:r>
            <a:endParaRPr lang="en-ID" sz="2400" dirty="0"/>
          </a:p>
          <a:p>
            <a:pPr algn="just"/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3689361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1798E-605F-4143-8D46-660FEA39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A77A0-D035-4DAA-872C-49326E893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endParaRPr lang="en-US" sz="4800" b="1" dirty="0"/>
          </a:p>
          <a:p>
            <a:pPr marL="0" indent="0" algn="ctr">
              <a:buNone/>
            </a:pPr>
            <a:r>
              <a:rPr lang="en-US" sz="4800" b="1" dirty="0"/>
              <a:t>TERIMAKASIH</a:t>
            </a:r>
            <a:endParaRPr lang="en-ID" sz="4800" b="1" dirty="0"/>
          </a:p>
        </p:txBody>
      </p:sp>
    </p:spTree>
    <p:extLst>
      <p:ext uri="{BB962C8B-B14F-4D97-AF65-F5344CB8AC3E}">
        <p14:creationId xmlns:p14="http://schemas.microsoft.com/office/powerpoint/2010/main" val="2280677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D7E41-735F-4001-8FF6-6760FED1D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Latar</a:t>
            </a:r>
            <a:r>
              <a:rPr lang="en-US" b="1" dirty="0"/>
              <a:t> </a:t>
            </a:r>
            <a:r>
              <a:rPr lang="en-US" b="1" dirty="0" err="1"/>
              <a:t>Belakang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8A4158-3C3B-4AC1-AAA4-4A20AAC47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sz="3200" b="1" dirty="0" err="1"/>
              <a:t>Tempat</a:t>
            </a:r>
            <a:r>
              <a:rPr lang="en-US" sz="3200" b="1" dirty="0"/>
              <a:t> </a:t>
            </a:r>
            <a:r>
              <a:rPr lang="en-US" sz="3200" b="1" dirty="0" err="1"/>
              <a:t>parkir</a:t>
            </a:r>
            <a:r>
              <a:rPr lang="en-US" sz="3200" b="1" dirty="0"/>
              <a:t> yang </a:t>
            </a:r>
            <a:r>
              <a:rPr lang="en-US" sz="3200" b="1" dirty="0" err="1"/>
              <a:t>disediakan</a:t>
            </a:r>
            <a:r>
              <a:rPr lang="en-US" sz="3200" b="1" dirty="0"/>
              <a:t> </a:t>
            </a:r>
            <a:r>
              <a:rPr lang="en-US" sz="3200" b="1" dirty="0" err="1"/>
              <a:t>kampus</a:t>
            </a:r>
            <a:r>
              <a:rPr lang="en-US" sz="3200" b="1" dirty="0"/>
              <a:t> </a:t>
            </a:r>
            <a:r>
              <a:rPr lang="en-US" sz="3200" b="1" dirty="0" err="1"/>
              <a:t>saat</a:t>
            </a:r>
            <a:r>
              <a:rPr lang="en-US" sz="3200" b="1" dirty="0"/>
              <a:t> </a:t>
            </a:r>
            <a:r>
              <a:rPr lang="en-US" sz="3200" b="1" dirty="0" err="1"/>
              <a:t>ini</a:t>
            </a:r>
            <a:r>
              <a:rPr lang="en-US" sz="3200" b="1" dirty="0"/>
              <a:t> </a:t>
            </a:r>
            <a:r>
              <a:rPr lang="en-US" sz="3200" b="1" dirty="0" err="1"/>
              <a:t>merupakan</a:t>
            </a:r>
            <a:r>
              <a:rPr lang="en-US" sz="3200" b="1" dirty="0"/>
              <a:t> </a:t>
            </a:r>
            <a:r>
              <a:rPr lang="en-US" sz="3200" b="1" dirty="0" err="1"/>
              <a:t>hal</a:t>
            </a:r>
            <a:r>
              <a:rPr lang="en-US" sz="3200" b="1" dirty="0"/>
              <a:t> yang </a:t>
            </a:r>
            <a:r>
              <a:rPr lang="en-US" sz="3200" b="1" dirty="0" err="1"/>
              <a:t>perlu</a:t>
            </a:r>
            <a:r>
              <a:rPr lang="en-US" sz="3200" b="1" dirty="0"/>
              <a:t> </a:t>
            </a:r>
            <a:r>
              <a:rPr lang="en-US" sz="3200" b="1" dirty="0" err="1"/>
              <a:t>diperhatikan</a:t>
            </a:r>
            <a:r>
              <a:rPr lang="en-US" sz="3200" b="1" dirty="0"/>
              <a:t> </a:t>
            </a:r>
            <a:r>
              <a:rPr lang="en-US" sz="3200" b="1" dirty="0" err="1"/>
              <a:t>kondisinya</a:t>
            </a:r>
            <a:r>
              <a:rPr lang="en-US" sz="3200" b="1" dirty="0"/>
              <a:t>, </a:t>
            </a:r>
            <a:r>
              <a:rPr lang="en-US" sz="3200" b="1" dirty="0" err="1"/>
              <a:t>dimana</a:t>
            </a:r>
            <a:r>
              <a:rPr lang="en-US" sz="3200" b="1" dirty="0"/>
              <a:t> </a:t>
            </a:r>
            <a:r>
              <a:rPr lang="en-US" sz="3200" b="1" dirty="0" err="1"/>
              <a:t>tempat</a:t>
            </a:r>
            <a:r>
              <a:rPr lang="en-US" sz="3200" b="1" dirty="0"/>
              <a:t> </a:t>
            </a:r>
            <a:r>
              <a:rPr lang="en-US" sz="3200" b="1" dirty="0" err="1"/>
              <a:t>parkir</a:t>
            </a:r>
            <a:r>
              <a:rPr lang="en-US" sz="3200" b="1" dirty="0"/>
              <a:t> dan </a:t>
            </a:r>
            <a:r>
              <a:rPr lang="en-US" sz="3200" b="1" dirty="0" err="1"/>
              <a:t>sistem</a:t>
            </a:r>
            <a:r>
              <a:rPr lang="en-US" sz="3200" b="1" dirty="0"/>
              <a:t> </a:t>
            </a:r>
            <a:r>
              <a:rPr lang="en-US" sz="3200" b="1" dirty="0" err="1"/>
              <a:t>pengaturan</a:t>
            </a:r>
            <a:r>
              <a:rPr lang="en-US" sz="3200" b="1" dirty="0"/>
              <a:t> </a:t>
            </a:r>
            <a:r>
              <a:rPr lang="en-US" sz="3200" b="1" dirty="0" err="1"/>
              <a:t>parkir</a:t>
            </a:r>
            <a:r>
              <a:rPr lang="en-US" sz="3200" b="1" dirty="0"/>
              <a:t> </a:t>
            </a:r>
            <a:r>
              <a:rPr lang="en-US" sz="3200" b="1" dirty="0" err="1"/>
              <a:t>adalah</a:t>
            </a:r>
            <a:r>
              <a:rPr lang="en-US" sz="3200" b="1" dirty="0"/>
              <a:t> </a:t>
            </a:r>
            <a:r>
              <a:rPr lang="en-US" sz="3200" b="1" dirty="0" err="1"/>
              <a:t>elemen</a:t>
            </a:r>
            <a:r>
              <a:rPr lang="en-US" sz="3200" b="1" dirty="0"/>
              <a:t> </a:t>
            </a:r>
            <a:r>
              <a:rPr lang="en-US" sz="3200" b="1" dirty="0" err="1"/>
              <a:t>penting</a:t>
            </a:r>
            <a:r>
              <a:rPr lang="en-US" sz="3200" b="1" dirty="0"/>
              <a:t> yang </a:t>
            </a:r>
            <a:r>
              <a:rPr lang="en-US" sz="3200" b="1" dirty="0" err="1"/>
              <a:t>perlu</a:t>
            </a:r>
            <a:r>
              <a:rPr lang="en-US" sz="3200" b="1" dirty="0"/>
              <a:t> </a:t>
            </a:r>
            <a:r>
              <a:rPr lang="en-US" sz="3200" b="1" dirty="0" err="1"/>
              <a:t>diperhatikan</a:t>
            </a:r>
            <a:r>
              <a:rPr lang="en-US" sz="3200" b="1" dirty="0"/>
              <a:t>. </a:t>
            </a:r>
            <a:r>
              <a:rPr lang="en-US" sz="3200" b="1" dirty="0" err="1"/>
              <a:t>Keberadaan</a:t>
            </a:r>
            <a:r>
              <a:rPr lang="en-US" sz="3200" b="1" dirty="0"/>
              <a:t> </a:t>
            </a:r>
            <a:r>
              <a:rPr lang="en-US" sz="3200" b="1" dirty="0" err="1"/>
              <a:t>sistem</a:t>
            </a:r>
            <a:r>
              <a:rPr lang="en-US" sz="3200" b="1" dirty="0"/>
              <a:t> </a:t>
            </a:r>
            <a:r>
              <a:rPr lang="en-US" sz="3200" b="1" dirty="0" err="1"/>
              <a:t>parkir</a:t>
            </a:r>
            <a:r>
              <a:rPr lang="en-US" sz="3200" b="1" dirty="0"/>
              <a:t> yang </a:t>
            </a:r>
            <a:r>
              <a:rPr lang="en-US" sz="3200" b="1" dirty="0" err="1"/>
              <a:t>baik</a:t>
            </a:r>
            <a:r>
              <a:rPr lang="en-US" sz="3200" b="1" dirty="0"/>
              <a:t> </a:t>
            </a:r>
            <a:r>
              <a:rPr lang="en-US" sz="3200" b="1" dirty="0" err="1"/>
              <a:t>akan</a:t>
            </a:r>
            <a:r>
              <a:rPr lang="en-US" sz="3200" b="1" dirty="0"/>
              <a:t> </a:t>
            </a:r>
            <a:r>
              <a:rPr lang="en-US" sz="3200" b="1" dirty="0" err="1"/>
              <a:t>memberi</a:t>
            </a:r>
            <a:r>
              <a:rPr lang="en-US" sz="3200" b="1" dirty="0"/>
              <a:t> </a:t>
            </a:r>
            <a:r>
              <a:rPr lang="en-US" sz="3200" b="1" dirty="0" err="1"/>
              <a:t>kenyamanan</a:t>
            </a:r>
            <a:r>
              <a:rPr lang="en-US" sz="3200" b="1" dirty="0"/>
              <a:t> dan rasa </a:t>
            </a:r>
            <a:r>
              <a:rPr lang="en-US" sz="3200" b="1" dirty="0" err="1"/>
              <a:t>aman</a:t>
            </a:r>
            <a:r>
              <a:rPr lang="en-US" sz="3200" b="1" dirty="0"/>
              <a:t> </a:t>
            </a:r>
            <a:r>
              <a:rPr lang="en-US" sz="3200" b="1" dirty="0" err="1"/>
              <a:t>kepada</a:t>
            </a:r>
            <a:r>
              <a:rPr lang="en-US" sz="3200" b="1" dirty="0"/>
              <a:t> </a:t>
            </a:r>
            <a:r>
              <a:rPr lang="en-US" sz="3200" b="1" dirty="0" err="1"/>
              <a:t>mahasiswa</a:t>
            </a:r>
            <a:r>
              <a:rPr lang="en-US" sz="3200" b="1" dirty="0"/>
              <a:t>. </a:t>
            </a:r>
            <a:r>
              <a:rPr lang="en-US" sz="3200" b="1" dirty="0" err="1"/>
              <a:t>Sistem</a:t>
            </a:r>
            <a:r>
              <a:rPr lang="en-US" sz="3200" b="1" dirty="0"/>
              <a:t> </a:t>
            </a:r>
            <a:r>
              <a:rPr lang="en-US" sz="3200" b="1" dirty="0" err="1"/>
              <a:t>parkir</a:t>
            </a:r>
            <a:r>
              <a:rPr lang="en-US" sz="3200" b="1" dirty="0"/>
              <a:t> yang </a:t>
            </a:r>
            <a:r>
              <a:rPr lang="en-US" sz="3200" b="1" dirty="0" err="1"/>
              <a:t>baik</a:t>
            </a:r>
            <a:r>
              <a:rPr lang="en-US" sz="3200" b="1" dirty="0"/>
              <a:t> </a:t>
            </a:r>
            <a:r>
              <a:rPr lang="en-US" sz="3200" b="1" dirty="0" err="1"/>
              <a:t>perlu</a:t>
            </a:r>
            <a:r>
              <a:rPr lang="en-US" sz="3200" b="1" dirty="0"/>
              <a:t> </a:t>
            </a:r>
            <a:r>
              <a:rPr lang="en-US" sz="3200" b="1" dirty="0" err="1"/>
              <a:t>diterapkan</a:t>
            </a:r>
            <a:r>
              <a:rPr lang="en-US" sz="3200" b="1" dirty="0"/>
              <a:t> </a:t>
            </a:r>
            <a:r>
              <a:rPr lang="en-US" sz="3200" b="1" dirty="0" err="1"/>
              <a:t>untuk</a:t>
            </a:r>
            <a:r>
              <a:rPr lang="en-US" sz="3200" b="1" dirty="0"/>
              <a:t> </a:t>
            </a:r>
            <a:r>
              <a:rPr lang="en-US" sz="3200" b="1" dirty="0" err="1"/>
              <a:t>mengurangi</a:t>
            </a:r>
            <a:r>
              <a:rPr lang="en-US" sz="3200" b="1" dirty="0"/>
              <a:t> </a:t>
            </a:r>
            <a:r>
              <a:rPr lang="en-US" sz="3200" b="1" dirty="0" err="1"/>
              <a:t>risiko</a:t>
            </a:r>
            <a:r>
              <a:rPr lang="en-US" sz="3200" b="1" dirty="0"/>
              <a:t> </a:t>
            </a:r>
            <a:r>
              <a:rPr lang="en-US" sz="3200" b="1" dirty="0" err="1"/>
              <a:t>hilangnya</a:t>
            </a:r>
            <a:r>
              <a:rPr lang="en-US" sz="3200" b="1" dirty="0"/>
              <a:t> </a:t>
            </a:r>
            <a:r>
              <a:rPr lang="en-US" sz="3200" b="1" dirty="0" err="1"/>
              <a:t>kendaraan</a:t>
            </a:r>
            <a:r>
              <a:rPr lang="en-US" sz="3200" b="1" dirty="0"/>
              <a:t> yang </a:t>
            </a:r>
            <a:r>
              <a:rPr lang="en-US" sz="3200" b="1" dirty="0" err="1"/>
              <a:t>sedang</a:t>
            </a:r>
            <a:r>
              <a:rPr lang="en-US" sz="3200" b="1" dirty="0"/>
              <a:t> </a:t>
            </a:r>
            <a:r>
              <a:rPr lang="en-US" sz="3200" b="1" dirty="0" err="1"/>
              <a:t>diparkir</a:t>
            </a:r>
            <a:r>
              <a:rPr lang="en-US" sz="3200" b="1" dirty="0"/>
              <a:t>.</a:t>
            </a:r>
            <a:endParaRPr lang="en-ID" sz="3200" b="1" dirty="0"/>
          </a:p>
          <a:p>
            <a:pPr marL="0" indent="0" algn="just">
              <a:buNone/>
            </a:pPr>
            <a:endParaRPr lang="en-ID" sz="3200" b="1" dirty="0"/>
          </a:p>
        </p:txBody>
      </p:sp>
    </p:spTree>
    <p:extLst>
      <p:ext uri="{BB962C8B-B14F-4D97-AF65-F5344CB8AC3E}">
        <p14:creationId xmlns:p14="http://schemas.microsoft.com/office/powerpoint/2010/main" val="3283385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6C99B-8EA4-46B1-9FAE-24075ED39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Meteologi</a:t>
            </a:r>
            <a:r>
              <a:rPr lang="en-US" b="1" dirty="0"/>
              <a:t> </a:t>
            </a:r>
            <a:r>
              <a:rPr lang="en-US" b="1" dirty="0" err="1"/>
              <a:t>Penelitian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1BE701-796A-4BAB-99CA-1A039C40F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3200" dirty="0" err="1"/>
              <a:t>Desain</a:t>
            </a:r>
            <a:r>
              <a:rPr lang="en-US" sz="3200" dirty="0"/>
              <a:t> </a:t>
            </a:r>
            <a:r>
              <a:rPr lang="en-US" sz="3200" dirty="0" err="1"/>
              <a:t>dari</a:t>
            </a:r>
            <a:r>
              <a:rPr lang="en-US" sz="3200" dirty="0"/>
              <a:t> pada </a:t>
            </a:r>
            <a:r>
              <a:rPr lang="en-US" sz="3200" dirty="0" err="1"/>
              <a:t>penelitian</a:t>
            </a:r>
            <a:r>
              <a:rPr lang="en-US" sz="3200" dirty="0"/>
              <a:t>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menggunakan</a:t>
            </a:r>
            <a:r>
              <a:rPr lang="en-US" sz="3200" dirty="0"/>
              <a:t> </a:t>
            </a:r>
            <a:r>
              <a:rPr lang="en-US" sz="3200" dirty="0" err="1"/>
              <a:t>pendekatan</a:t>
            </a:r>
            <a:r>
              <a:rPr lang="en-US" sz="3200" dirty="0"/>
              <a:t> </a:t>
            </a:r>
            <a:r>
              <a:rPr lang="en-US" sz="3200" dirty="0" err="1"/>
              <a:t>secara</a:t>
            </a:r>
            <a:r>
              <a:rPr lang="en-US" sz="3200" dirty="0"/>
              <a:t> </a:t>
            </a:r>
            <a:r>
              <a:rPr lang="en-US" sz="3200" dirty="0" err="1"/>
              <a:t>kuantitatif</a:t>
            </a:r>
            <a:r>
              <a:rPr lang="en-US" sz="3200" dirty="0"/>
              <a:t> yang </a:t>
            </a:r>
            <a:r>
              <a:rPr lang="en-US" sz="3200" dirty="0" err="1"/>
              <a:t>dimana</a:t>
            </a:r>
            <a:r>
              <a:rPr lang="en-US" sz="3200" dirty="0"/>
              <a:t> </a:t>
            </a:r>
            <a:r>
              <a:rPr lang="en-US" sz="3200" dirty="0" err="1"/>
              <a:t>subjek</a:t>
            </a:r>
            <a:r>
              <a:rPr lang="en-US" sz="3200" dirty="0"/>
              <a:t> </a:t>
            </a:r>
            <a:r>
              <a:rPr lang="en-US" sz="3200" dirty="0" err="1"/>
              <a:t>dalam</a:t>
            </a:r>
            <a:r>
              <a:rPr lang="en-US" sz="3200" dirty="0"/>
              <a:t> </a:t>
            </a:r>
            <a:r>
              <a:rPr lang="en-US" sz="3200" dirty="0" err="1"/>
              <a:t>penelitian</a:t>
            </a:r>
            <a:r>
              <a:rPr lang="en-US" sz="3200" dirty="0"/>
              <a:t>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adalah</a:t>
            </a:r>
            <a:r>
              <a:rPr lang="en-US" sz="3200" dirty="0"/>
              <a:t> </a:t>
            </a:r>
            <a:r>
              <a:rPr lang="en-US" sz="3200" dirty="0" err="1"/>
              <a:t>seluruh</a:t>
            </a:r>
            <a:r>
              <a:rPr lang="en-US" sz="3200" dirty="0"/>
              <a:t> </a:t>
            </a:r>
            <a:r>
              <a:rPr lang="en-US" sz="3200" dirty="0" err="1"/>
              <a:t>Mahasiswa</a:t>
            </a:r>
            <a:r>
              <a:rPr lang="en-US" sz="3200" dirty="0"/>
              <a:t> </a:t>
            </a:r>
            <a:r>
              <a:rPr lang="en-US" sz="3200" dirty="0" err="1"/>
              <a:t>Institut</a:t>
            </a:r>
            <a:r>
              <a:rPr lang="en-US" sz="3200" dirty="0"/>
              <a:t> </a:t>
            </a:r>
            <a:r>
              <a:rPr lang="en-US" sz="3200" dirty="0" err="1"/>
              <a:t>Teknologi</a:t>
            </a:r>
            <a:r>
              <a:rPr lang="en-US" sz="3200" dirty="0"/>
              <a:t> Sumatera). Pada </a:t>
            </a:r>
            <a:r>
              <a:rPr lang="en-US" sz="3200" dirty="0" err="1"/>
              <a:t>penelitian</a:t>
            </a:r>
            <a:r>
              <a:rPr lang="en-US" sz="3200" dirty="0"/>
              <a:t> </a:t>
            </a:r>
            <a:r>
              <a:rPr lang="en-US" sz="3200" dirty="0" err="1"/>
              <a:t>ini</a:t>
            </a:r>
            <a:r>
              <a:rPr lang="en-US" sz="3200" dirty="0"/>
              <a:t> </a:t>
            </a:r>
            <a:r>
              <a:rPr lang="en-US" sz="3200" dirty="0" err="1"/>
              <a:t>pengumpulan</a:t>
            </a:r>
            <a:r>
              <a:rPr lang="en-US" sz="3200" dirty="0"/>
              <a:t> data </a:t>
            </a:r>
            <a:r>
              <a:rPr lang="en-US" sz="3200" dirty="0" err="1"/>
              <a:t>dilakukan</a:t>
            </a:r>
            <a:r>
              <a:rPr lang="en-US" sz="3200" dirty="0"/>
              <a:t> </a:t>
            </a:r>
            <a:r>
              <a:rPr lang="en-US" sz="3200" dirty="0" err="1"/>
              <a:t>dengan</a:t>
            </a:r>
            <a:r>
              <a:rPr lang="en-US" sz="3200" dirty="0"/>
              <a:t> </a:t>
            </a:r>
            <a:r>
              <a:rPr lang="en-US" sz="3200" dirty="0" err="1"/>
              <a:t>menggunakan</a:t>
            </a:r>
            <a:r>
              <a:rPr lang="en-US" sz="3200" dirty="0"/>
              <a:t> </a:t>
            </a:r>
            <a:r>
              <a:rPr lang="en-US" sz="3200" dirty="0" err="1"/>
              <a:t>kuesioner</a:t>
            </a:r>
            <a:r>
              <a:rPr lang="en-US" sz="3200" dirty="0"/>
              <a:t> </a:t>
            </a:r>
            <a:r>
              <a:rPr lang="en-US" sz="3200" dirty="0" err="1"/>
              <a:t>serta</a:t>
            </a:r>
            <a:r>
              <a:rPr lang="en-US" sz="3200" dirty="0"/>
              <a:t> interview</a:t>
            </a:r>
            <a:endParaRPr lang="en-ID" sz="3200" dirty="0"/>
          </a:p>
        </p:txBody>
      </p:sp>
    </p:spTree>
    <p:extLst>
      <p:ext uri="{BB962C8B-B14F-4D97-AF65-F5344CB8AC3E}">
        <p14:creationId xmlns:p14="http://schemas.microsoft.com/office/powerpoint/2010/main" val="1636343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5F4E2-12CC-4AE5-A58B-D61D28D53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Kekurangan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r>
              <a:rPr lang="en-US" b="1" dirty="0"/>
              <a:t> </a:t>
            </a:r>
            <a:r>
              <a:rPr lang="en-US" b="1" dirty="0" err="1"/>
              <a:t>Parkir</a:t>
            </a:r>
            <a:r>
              <a:rPr lang="en-US" b="1" dirty="0"/>
              <a:t> yang </a:t>
            </a:r>
            <a:r>
              <a:rPr lang="en-US" b="1" dirty="0" err="1"/>
              <a:t>ada</a:t>
            </a:r>
            <a:r>
              <a:rPr lang="en-US" b="1" dirty="0"/>
              <a:t> </a:t>
            </a:r>
            <a:r>
              <a:rPr lang="en-US" b="1" dirty="0" err="1"/>
              <a:t>saat</a:t>
            </a:r>
            <a:r>
              <a:rPr lang="en-US" b="1" dirty="0"/>
              <a:t> </a:t>
            </a:r>
            <a:r>
              <a:rPr lang="en-US" b="1" dirty="0" err="1"/>
              <a:t>ini</a:t>
            </a:r>
            <a:r>
              <a:rPr lang="en-US" b="1" dirty="0"/>
              <a:t> :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28C293-D3B9-4C50-BA43-5EA880DDE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 algn="just">
              <a:buNone/>
            </a:pPr>
            <a:r>
              <a:rPr lang="en-US" sz="2800" dirty="0"/>
              <a:t>1. Masih </a:t>
            </a:r>
            <a:r>
              <a:rPr lang="en-US" sz="2800" dirty="0" err="1"/>
              <a:t>menggunakan</a:t>
            </a:r>
            <a:r>
              <a:rPr lang="en-US" sz="2800" dirty="0"/>
              <a:t> STNK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memeriksa</a:t>
            </a:r>
            <a:r>
              <a:rPr lang="en-US" sz="2800" dirty="0"/>
              <a:t> </a:t>
            </a:r>
            <a:r>
              <a:rPr lang="en-US" sz="2800" dirty="0" err="1"/>
              <a:t>kepemilikan</a:t>
            </a:r>
            <a:r>
              <a:rPr lang="en-US" sz="2800" dirty="0"/>
              <a:t> motor</a:t>
            </a:r>
            <a:endParaRPr lang="en-ID" sz="2800" dirty="0"/>
          </a:p>
          <a:p>
            <a:pPr marL="0" lvl="0" indent="0" algn="just">
              <a:buNone/>
            </a:pPr>
            <a:r>
              <a:rPr lang="en-US" sz="2800" dirty="0"/>
              <a:t>2. </a:t>
            </a:r>
            <a:r>
              <a:rPr lang="en-US" sz="2800" dirty="0" err="1"/>
              <a:t>Pengecekan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setiap</a:t>
            </a:r>
            <a:r>
              <a:rPr lang="en-US" sz="2800" dirty="0"/>
              <a:t> </a:t>
            </a:r>
            <a:r>
              <a:rPr lang="en-US" sz="2800" dirty="0" err="1"/>
              <a:t>saat</a:t>
            </a:r>
            <a:r>
              <a:rPr lang="en-US" sz="2800" dirty="0"/>
              <a:t>, </a:t>
            </a:r>
            <a:r>
              <a:rPr lang="en-US" sz="2800" dirty="0" err="1"/>
              <a:t>ada</a:t>
            </a:r>
            <a:r>
              <a:rPr lang="en-US" sz="2800" dirty="0"/>
              <a:t> </a:t>
            </a:r>
            <a:r>
              <a:rPr lang="en-US" sz="2800" dirty="0" err="1"/>
              <a:t>saat-saat</a:t>
            </a:r>
            <a:r>
              <a:rPr lang="en-US" sz="2800" dirty="0"/>
              <a:t> </a:t>
            </a:r>
            <a:r>
              <a:rPr lang="en-US" sz="2800" dirty="0" err="1"/>
              <a:t>dimana</a:t>
            </a:r>
            <a:r>
              <a:rPr lang="en-US" sz="2800" dirty="0"/>
              <a:t> </a:t>
            </a:r>
            <a:r>
              <a:rPr lang="en-US" sz="2800" dirty="0" err="1"/>
              <a:t>satpam</a:t>
            </a:r>
            <a:r>
              <a:rPr lang="en-US" sz="2800" dirty="0"/>
              <a:t> </a:t>
            </a:r>
            <a:r>
              <a:rPr lang="en-US" sz="2800" dirty="0" err="1"/>
              <a:t>tidak</a:t>
            </a:r>
            <a:r>
              <a:rPr lang="en-US" sz="2800" dirty="0"/>
              <a:t> </a:t>
            </a:r>
            <a:r>
              <a:rPr lang="en-US" sz="2800" dirty="0" err="1"/>
              <a:t>mengecek</a:t>
            </a:r>
            <a:r>
              <a:rPr lang="en-US" sz="2800" dirty="0"/>
              <a:t> STNK</a:t>
            </a:r>
          </a:p>
          <a:p>
            <a:pPr marL="0" lvl="0" indent="0" algn="just">
              <a:buNone/>
            </a:pPr>
            <a:r>
              <a:rPr lang="en-US" sz="2800" dirty="0"/>
              <a:t>3. </a:t>
            </a:r>
            <a:r>
              <a:rPr lang="en-US" sz="2800" dirty="0" err="1"/>
              <a:t>Hanya</a:t>
            </a:r>
            <a:r>
              <a:rPr lang="en-US" sz="2800" dirty="0"/>
              <a:t> </a:t>
            </a:r>
            <a:r>
              <a:rPr lang="en-US" sz="2800" dirty="0" err="1"/>
              <a:t>ada</a:t>
            </a:r>
            <a:r>
              <a:rPr lang="en-US" sz="2800" dirty="0"/>
              <a:t> </a:t>
            </a:r>
            <a:r>
              <a:rPr lang="en-US" sz="2800" dirty="0" err="1"/>
              <a:t>satu</a:t>
            </a:r>
            <a:r>
              <a:rPr lang="en-US" sz="2800" dirty="0"/>
              <a:t> gate </a:t>
            </a:r>
            <a:r>
              <a:rPr lang="en-US" sz="2800" dirty="0" err="1"/>
              <a:t>untuk</a:t>
            </a:r>
            <a:r>
              <a:rPr lang="en-US" sz="2800" dirty="0"/>
              <a:t> </a:t>
            </a:r>
            <a:r>
              <a:rPr lang="en-US" sz="2800" dirty="0" err="1"/>
              <a:t>masuk</a:t>
            </a:r>
            <a:r>
              <a:rPr lang="en-US" sz="2800" dirty="0"/>
              <a:t> dan </a:t>
            </a:r>
            <a:r>
              <a:rPr lang="en-US" sz="2800" dirty="0" err="1"/>
              <a:t>keluar</a:t>
            </a:r>
            <a:endParaRPr lang="en-US" sz="2800" dirty="0"/>
          </a:p>
          <a:p>
            <a:pPr marL="0" lvl="0" indent="0" algn="just">
              <a:buNone/>
            </a:pPr>
            <a:r>
              <a:rPr lang="en-US" sz="2800" dirty="0"/>
              <a:t>4. </a:t>
            </a:r>
            <a:r>
              <a:rPr lang="en-US" sz="2800" dirty="0" err="1"/>
              <a:t>Terjadi</a:t>
            </a:r>
            <a:r>
              <a:rPr lang="en-US" sz="2800" dirty="0"/>
              <a:t> </a:t>
            </a:r>
            <a:r>
              <a:rPr lang="en-US" sz="2800" dirty="0" err="1"/>
              <a:t>antrian</a:t>
            </a:r>
            <a:r>
              <a:rPr lang="en-US" sz="2800" dirty="0"/>
              <a:t> yang Panjang </a:t>
            </a:r>
            <a:r>
              <a:rPr lang="en-US" sz="2800" dirty="0" err="1"/>
              <a:t>saat</a:t>
            </a:r>
            <a:r>
              <a:rPr lang="en-US" sz="2800" dirty="0"/>
              <a:t> </a:t>
            </a:r>
            <a:r>
              <a:rPr lang="en-US" sz="2800" dirty="0" err="1"/>
              <a:t>keluar</a:t>
            </a:r>
            <a:r>
              <a:rPr lang="en-US" sz="2800" dirty="0"/>
              <a:t> </a:t>
            </a:r>
            <a:r>
              <a:rPr lang="en-US" sz="2800" dirty="0" err="1"/>
              <a:t>dari</a:t>
            </a:r>
            <a:r>
              <a:rPr lang="en-US" sz="2800" dirty="0"/>
              <a:t> </a:t>
            </a:r>
            <a:r>
              <a:rPr lang="en-US" sz="2800" dirty="0" err="1"/>
              <a:t>parkiran</a:t>
            </a:r>
            <a:endParaRPr lang="en-ID" sz="2800" dirty="0"/>
          </a:p>
          <a:p>
            <a:pPr marL="0" indent="0" algn="just">
              <a:buNone/>
            </a:pPr>
            <a:endParaRPr lang="en-ID" sz="2800" dirty="0"/>
          </a:p>
        </p:txBody>
      </p:sp>
    </p:spTree>
    <p:extLst>
      <p:ext uri="{BB962C8B-B14F-4D97-AF65-F5344CB8AC3E}">
        <p14:creationId xmlns:p14="http://schemas.microsoft.com/office/powerpoint/2010/main" val="3901801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6BC31-8155-458D-B6B3-F7BA8009F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b="1" dirty="0"/>
            </a:br>
            <a:r>
              <a:rPr lang="en-US" b="1" dirty="0" err="1"/>
              <a:t>Rancangan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A82FA-13FC-46BA-86AE-ED1CE09C3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662519"/>
            <a:ext cx="8946541" cy="4195481"/>
          </a:xfrm>
        </p:spPr>
        <p:txBody>
          <a:bodyPr>
            <a:noAutofit/>
          </a:bodyPr>
          <a:lstStyle/>
          <a:p>
            <a:pPr lvl="0" algn="just"/>
            <a:r>
              <a:rPr lang="en-US" sz="2400" dirty="0" err="1"/>
              <a:t>Merancang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</a:t>
            </a:r>
            <a:r>
              <a:rPr lang="en-US" sz="2400" dirty="0" err="1"/>
              <a:t>parkir</a:t>
            </a:r>
            <a:r>
              <a:rPr lang="en-US" sz="2400" dirty="0"/>
              <a:t> yang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mengidentifikasi</a:t>
            </a:r>
            <a:r>
              <a:rPr lang="en-US" sz="2400" dirty="0"/>
              <a:t> plat </a:t>
            </a:r>
            <a:r>
              <a:rPr lang="en-US" sz="2400" dirty="0" err="1"/>
              <a:t>kendaraan</a:t>
            </a:r>
            <a:r>
              <a:rPr lang="en-US" sz="2400" dirty="0"/>
              <a:t> dan </a:t>
            </a:r>
            <a:r>
              <a:rPr lang="en-US" sz="2400" dirty="0" err="1"/>
              <a:t>kartu</a:t>
            </a:r>
            <a:r>
              <a:rPr lang="en-US" sz="2400" dirty="0"/>
              <a:t> RFID</a:t>
            </a:r>
            <a:endParaRPr lang="en-ID" sz="2400" dirty="0"/>
          </a:p>
          <a:p>
            <a:pPr lvl="0" algn="just"/>
            <a:r>
              <a:rPr lang="en-US" sz="2400" dirty="0" err="1"/>
              <a:t>Merancang</a:t>
            </a:r>
            <a:r>
              <a:rPr lang="en-US" sz="2400" dirty="0"/>
              <a:t> </a:t>
            </a:r>
            <a:r>
              <a:rPr lang="en-US" sz="2400" dirty="0" err="1"/>
              <a:t>sistem</a:t>
            </a:r>
            <a:r>
              <a:rPr lang="en-US" sz="2400" dirty="0"/>
              <a:t> </a:t>
            </a:r>
            <a:r>
              <a:rPr lang="en-US" sz="2400" dirty="0" err="1"/>
              <a:t>aplikasi</a:t>
            </a:r>
            <a:r>
              <a:rPr lang="en-US" sz="2400" dirty="0"/>
              <a:t> </a:t>
            </a:r>
            <a:r>
              <a:rPr lang="en-US" sz="2400" dirty="0" err="1"/>
              <a:t>parkir</a:t>
            </a:r>
            <a:r>
              <a:rPr lang="en-US" sz="2400" dirty="0"/>
              <a:t> yang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mengidentifikasi</a:t>
            </a:r>
            <a:r>
              <a:rPr lang="en-US" sz="2400" dirty="0"/>
              <a:t> dan </a:t>
            </a:r>
            <a:r>
              <a:rPr lang="en-US" sz="2400" dirty="0" err="1"/>
              <a:t>mencocokkan</a:t>
            </a:r>
            <a:r>
              <a:rPr lang="en-US" sz="2400" dirty="0"/>
              <a:t> plat </a:t>
            </a:r>
            <a:r>
              <a:rPr lang="en-US" sz="2400" dirty="0" err="1"/>
              <a:t>kendaraan</a:t>
            </a:r>
            <a:r>
              <a:rPr lang="en-US" sz="2400" dirty="0"/>
              <a:t> dan data di </a:t>
            </a:r>
            <a:r>
              <a:rPr lang="en-US" sz="2400" dirty="0" err="1"/>
              <a:t>kartu</a:t>
            </a:r>
            <a:r>
              <a:rPr lang="en-US" sz="2400" dirty="0"/>
              <a:t> RFID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menghindari</a:t>
            </a:r>
            <a:r>
              <a:rPr lang="en-US" sz="2400" dirty="0"/>
              <a:t> </a:t>
            </a:r>
            <a:r>
              <a:rPr lang="en-US" sz="2400" dirty="0" err="1"/>
              <a:t>terjadinya</a:t>
            </a:r>
            <a:r>
              <a:rPr lang="en-US" sz="2400" dirty="0"/>
              <a:t> </a:t>
            </a:r>
            <a:r>
              <a:rPr lang="en-US" sz="2400" dirty="0" err="1"/>
              <a:t>pencurian</a:t>
            </a:r>
            <a:r>
              <a:rPr lang="en-US" sz="2400" dirty="0"/>
              <a:t> </a:t>
            </a:r>
            <a:r>
              <a:rPr lang="en-US" sz="2400" dirty="0" err="1"/>
              <a:t>kendaraan</a:t>
            </a:r>
            <a:r>
              <a:rPr lang="en-US" sz="2400" dirty="0"/>
              <a:t> </a:t>
            </a:r>
            <a:r>
              <a:rPr lang="en-US" sz="2400" dirty="0" err="1"/>
              <a:t>bermotor</a:t>
            </a:r>
            <a:r>
              <a:rPr lang="en-US" sz="2400" dirty="0"/>
              <a:t>. </a:t>
            </a:r>
            <a:endParaRPr lang="en-ID" sz="2400" dirty="0"/>
          </a:p>
          <a:p>
            <a:pPr lvl="0" algn="just"/>
            <a:r>
              <a:rPr lang="en-US" sz="2400" dirty="0" err="1"/>
              <a:t>Penelitian</a:t>
            </a:r>
            <a:r>
              <a:rPr lang="en-US" sz="2400" dirty="0"/>
              <a:t> </a:t>
            </a:r>
            <a:r>
              <a:rPr lang="en-US" sz="2400" dirty="0" err="1"/>
              <a:t>ini</a:t>
            </a:r>
            <a:r>
              <a:rPr lang="en-US" sz="2400" dirty="0"/>
              <a:t> </a:t>
            </a:r>
            <a:r>
              <a:rPr lang="en-US" sz="2400" dirty="0" err="1"/>
              <a:t>diharapkan</a:t>
            </a:r>
            <a:r>
              <a:rPr lang="en-US" sz="2400" dirty="0"/>
              <a:t> </a:t>
            </a:r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memberikan</a:t>
            </a:r>
            <a:r>
              <a:rPr lang="en-US" sz="2400" dirty="0"/>
              <a:t> </a:t>
            </a:r>
            <a:r>
              <a:rPr lang="en-US" sz="2400" dirty="0" err="1"/>
              <a:t>solusi</a:t>
            </a:r>
            <a:r>
              <a:rPr lang="en-US" sz="2400" dirty="0"/>
              <a:t> </a:t>
            </a:r>
            <a:r>
              <a:rPr lang="en-US" sz="2400" dirty="0" err="1"/>
              <a:t>untuk</a:t>
            </a:r>
            <a:r>
              <a:rPr lang="en-US" sz="2400" dirty="0"/>
              <a:t> </a:t>
            </a:r>
            <a:r>
              <a:rPr lang="en-US" sz="2400" dirty="0" err="1"/>
              <a:t>pengamanan</a:t>
            </a:r>
            <a:r>
              <a:rPr lang="en-US" sz="2400" dirty="0"/>
              <a:t> </a:t>
            </a:r>
            <a:r>
              <a:rPr lang="en-US" sz="2400" dirty="0" err="1"/>
              <a:t>kendaraan</a:t>
            </a:r>
            <a:r>
              <a:rPr lang="en-US" sz="2400" dirty="0"/>
              <a:t> di </a:t>
            </a:r>
            <a:r>
              <a:rPr lang="en-US" sz="2400" dirty="0" err="1"/>
              <a:t>kampus</a:t>
            </a:r>
            <a:r>
              <a:rPr lang="en-US" sz="2400" dirty="0"/>
              <a:t>.</a:t>
            </a:r>
            <a:endParaRPr lang="en-ID" sz="2400" dirty="0"/>
          </a:p>
          <a:p>
            <a:pPr marL="0" indent="0" algn="just">
              <a:buNone/>
            </a:pP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675664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CA8C9-061A-4EDA-966C-53979D91C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b="1" dirty="0"/>
            </a:br>
            <a:r>
              <a:rPr lang="en-US" b="1" dirty="0" err="1"/>
              <a:t>Manfaat</a:t>
            </a:r>
            <a:r>
              <a:rPr lang="en-US" b="1" dirty="0"/>
              <a:t> </a:t>
            </a:r>
            <a:r>
              <a:rPr lang="en-US" b="1" dirty="0" err="1"/>
              <a:t>pembuatan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br>
              <a:rPr lang="en-ID" b="1" dirty="0"/>
            </a:b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2A19A-F4CE-4F90-A098-18DD68786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2167271"/>
            <a:ext cx="8946541" cy="4195481"/>
          </a:xfrm>
        </p:spPr>
        <p:txBody>
          <a:bodyPr>
            <a:normAutofit/>
          </a:bodyPr>
          <a:lstStyle/>
          <a:p>
            <a:pPr lvl="0" algn="just"/>
            <a:r>
              <a:rPr lang="en-US" sz="2400" dirty="0" err="1"/>
              <a:t>Dapat</a:t>
            </a:r>
            <a:r>
              <a:rPr lang="en-US" sz="2400" dirty="0"/>
              <a:t> </a:t>
            </a:r>
            <a:r>
              <a:rPr lang="en-US" sz="2400" dirty="0" err="1"/>
              <a:t>membantu</a:t>
            </a:r>
            <a:r>
              <a:rPr lang="en-US" sz="2400" dirty="0"/>
              <a:t> </a:t>
            </a:r>
            <a:r>
              <a:rPr lang="en-US" sz="2400" dirty="0" err="1"/>
              <a:t>Mahasiswa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memberikan</a:t>
            </a:r>
            <a:r>
              <a:rPr lang="en-US" sz="2400" dirty="0"/>
              <a:t> rasa </a:t>
            </a:r>
            <a:r>
              <a:rPr lang="en-US" sz="2400" dirty="0" err="1"/>
              <a:t>aman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penjagaan</a:t>
            </a:r>
            <a:r>
              <a:rPr lang="en-US" sz="2400" dirty="0"/>
              <a:t> </a:t>
            </a:r>
            <a:r>
              <a:rPr lang="en-US" sz="2400" dirty="0" err="1"/>
              <a:t>keamanan</a:t>
            </a:r>
            <a:endParaRPr lang="en-ID" sz="2400" dirty="0"/>
          </a:p>
          <a:p>
            <a:pPr lvl="0" algn="just"/>
            <a:r>
              <a:rPr lang="en-US" sz="2400" dirty="0" err="1"/>
              <a:t>Mempermudah</a:t>
            </a:r>
            <a:r>
              <a:rPr lang="en-US" sz="2400" dirty="0"/>
              <a:t>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mobilisasi</a:t>
            </a:r>
            <a:r>
              <a:rPr lang="en-US" sz="2400" dirty="0"/>
              <a:t> </a:t>
            </a:r>
            <a:r>
              <a:rPr lang="en-US" sz="2400" dirty="0" err="1"/>
              <a:t>keluar</a:t>
            </a:r>
            <a:r>
              <a:rPr lang="en-US" sz="2400" dirty="0"/>
              <a:t> </a:t>
            </a:r>
            <a:r>
              <a:rPr lang="en-US" sz="2400" dirty="0" err="1"/>
              <a:t>parkiran</a:t>
            </a:r>
            <a:endParaRPr lang="en-ID" sz="2400" dirty="0"/>
          </a:p>
          <a:p>
            <a:pPr lvl="0" algn="just"/>
            <a:r>
              <a:rPr lang="en-US" sz="2400" dirty="0" err="1"/>
              <a:t>Mengurangi</a:t>
            </a:r>
            <a:r>
              <a:rPr lang="en-US" sz="2400" dirty="0"/>
              <a:t> </a:t>
            </a:r>
            <a:r>
              <a:rPr lang="en-US" sz="2400" dirty="0" err="1"/>
              <a:t>antrian</a:t>
            </a:r>
            <a:r>
              <a:rPr lang="en-US" sz="2400" dirty="0"/>
              <a:t> </a:t>
            </a:r>
            <a:r>
              <a:rPr lang="en-US" sz="2400" dirty="0" err="1"/>
              <a:t>kendaraan</a:t>
            </a:r>
            <a:r>
              <a:rPr lang="en-US" sz="2400" dirty="0"/>
              <a:t> </a:t>
            </a:r>
            <a:r>
              <a:rPr lang="en-US" sz="2400" dirty="0" err="1"/>
              <a:t>saat</a:t>
            </a:r>
            <a:r>
              <a:rPr lang="en-US" sz="2400" dirty="0"/>
              <a:t> </a:t>
            </a:r>
            <a:r>
              <a:rPr lang="en-US" sz="2400" dirty="0" err="1"/>
              <a:t>ingin</a:t>
            </a:r>
            <a:r>
              <a:rPr lang="en-US" sz="2400" dirty="0"/>
              <a:t> </a:t>
            </a:r>
            <a:r>
              <a:rPr lang="en-US" sz="2400" dirty="0" err="1"/>
              <a:t>masuk</a:t>
            </a:r>
            <a:r>
              <a:rPr lang="en-US" sz="2400" dirty="0"/>
              <a:t> dan </a:t>
            </a:r>
            <a:r>
              <a:rPr lang="en-US" sz="2400" dirty="0" err="1"/>
              <a:t>keluar</a:t>
            </a:r>
            <a:r>
              <a:rPr lang="en-US" sz="2400" dirty="0"/>
              <a:t> </a:t>
            </a:r>
            <a:r>
              <a:rPr lang="en-US" sz="2400" dirty="0" err="1"/>
              <a:t>dari</a:t>
            </a:r>
            <a:r>
              <a:rPr lang="en-US" sz="2400" dirty="0"/>
              <a:t> </a:t>
            </a:r>
            <a:r>
              <a:rPr lang="en-US" sz="2400" dirty="0" err="1"/>
              <a:t>parkiran</a:t>
            </a:r>
            <a:endParaRPr lang="en-ID" sz="2400" dirty="0"/>
          </a:p>
          <a:p>
            <a:pPr lvl="0" algn="just"/>
            <a:r>
              <a:rPr lang="en-US" sz="2400" dirty="0" err="1"/>
              <a:t>Meringankan</a:t>
            </a:r>
            <a:r>
              <a:rPr lang="en-US" sz="2400" dirty="0"/>
              <a:t> </a:t>
            </a:r>
            <a:r>
              <a:rPr lang="en-US" sz="2400" dirty="0" err="1"/>
              <a:t>pekerjaan</a:t>
            </a:r>
            <a:r>
              <a:rPr lang="en-US" sz="2400" dirty="0"/>
              <a:t> security </a:t>
            </a:r>
            <a:r>
              <a:rPr lang="en-US" sz="2400" dirty="0" err="1"/>
              <a:t>dalam</a:t>
            </a:r>
            <a:r>
              <a:rPr lang="en-US" sz="2400" dirty="0"/>
              <a:t> </a:t>
            </a:r>
            <a:r>
              <a:rPr lang="en-US" sz="2400" dirty="0" err="1"/>
              <a:t>pengecekan</a:t>
            </a:r>
            <a:r>
              <a:rPr lang="en-US" sz="2400" dirty="0"/>
              <a:t> </a:t>
            </a:r>
            <a:r>
              <a:rPr lang="en-US" sz="2400" dirty="0" err="1"/>
              <a:t>kendaraan</a:t>
            </a:r>
            <a:r>
              <a:rPr lang="en-US" sz="2400" dirty="0"/>
              <a:t> yang </a:t>
            </a:r>
            <a:r>
              <a:rPr lang="en-US" sz="2400" dirty="0" err="1"/>
              <a:t>masuk</a:t>
            </a:r>
            <a:r>
              <a:rPr lang="en-US" sz="2400" dirty="0"/>
              <a:t> dan </a:t>
            </a:r>
            <a:r>
              <a:rPr lang="en-US" sz="2400" dirty="0" err="1"/>
              <a:t>keluar</a:t>
            </a:r>
            <a:endParaRPr lang="en-ID" sz="2400" dirty="0"/>
          </a:p>
          <a:p>
            <a:pPr marL="0" indent="0" algn="just">
              <a:buNone/>
            </a:pPr>
            <a:endParaRPr lang="en-ID" sz="2400" dirty="0"/>
          </a:p>
        </p:txBody>
      </p:sp>
    </p:spTree>
    <p:extLst>
      <p:ext uri="{BB962C8B-B14F-4D97-AF65-F5344CB8AC3E}">
        <p14:creationId xmlns:p14="http://schemas.microsoft.com/office/powerpoint/2010/main" val="2822079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B8AB1-8F57-41FA-8D77-0664EC84A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Solusi</a:t>
            </a:r>
            <a:r>
              <a:rPr lang="en-US" b="1" dirty="0"/>
              <a:t> yang kami </a:t>
            </a:r>
            <a:r>
              <a:rPr lang="en-US" b="1" dirty="0" err="1"/>
              <a:t>tawarkan</a:t>
            </a:r>
            <a:endParaRPr lang="en-ID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BF081-210D-485F-A380-D2E59CF8F0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701210"/>
            <a:ext cx="9635572" cy="4547190"/>
          </a:xfrm>
        </p:spPr>
        <p:txBody>
          <a:bodyPr>
            <a:noAutofit/>
          </a:bodyPr>
          <a:lstStyle/>
          <a:p>
            <a:pPr algn="just"/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membuat</a:t>
            </a:r>
            <a:r>
              <a:rPr lang="en-US" sz="2200" dirty="0"/>
              <a:t> </a:t>
            </a: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parkir</a:t>
            </a:r>
            <a:r>
              <a:rPr lang="en-US" sz="2200" dirty="0"/>
              <a:t> yang </a:t>
            </a:r>
            <a:r>
              <a:rPr lang="en-US" sz="2200" dirty="0" err="1"/>
              <a:t>otomatis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sensor </a:t>
            </a:r>
            <a:r>
              <a:rPr lang="en-US" sz="2200" dirty="0" err="1"/>
              <a:t>jarak</a:t>
            </a:r>
            <a:r>
              <a:rPr lang="en-US" sz="2200" dirty="0"/>
              <a:t> </a:t>
            </a:r>
            <a:r>
              <a:rPr lang="en-US" sz="2200" dirty="0" err="1"/>
              <a:t>jauh</a:t>
            </a:r>
            <a:r>
              <a:rPr lang="en-US" sz="2200" dirty="0"/>
              <a:t> yang </a:t>
            </a:r>
            <a:r>
              <a:rPr lang="en-US" sz="2200" dirty="0" err="1"/>
              <a:t>mendeteksi</a:t>
            </a:r>
            <a:r>
              <a:rPr lang="en-US" sz="2200" dirty="0"/>
              <a:t> chip yang </a:t>
            </a:r>
            <a:r>
              <a:rPr lang="en-US" sz="2200" dirty="0" err="1"/>
              <a:t>kita</a:t>
            </a:r>
            <a:r>
              <a:rPr lang="en-US" sz="2200" dirty="0"/>
              <a:t> </a:t>
            </a:r>
            <a:r>
              <a:rPr lang="en-US" sz="2200" dirty="0" err="1"/>
              <a:t>bawa</a:t>
            </a:r>
            <a:r>
              <a:rPr lang="en-US" sz="2200" dirty="0"/>
              <a:t>. </a:t>
            </a:r>
            <a:r>
              <a:rPr lang="en-US" sz="2200" dirty="0" err="1"/>
              <a:t>Alat</a:t>
            </a:r>
            <a:r>
              <a:rPr lang="en-US" sz="2200" dirty="0"/>
              <a:t> yang </a:t>
            </a:r>
            <a:r>
              <a:rPr lang="en-US" sz="2200" dirty="0" err="1"/>
              <a:t>ingin</a:t>
            </a:r>
            <a:r>
              <a:rPr lang="en-US" sz="2200" dirty="0"/>
              <a:t> </a:t>
            </a:r>
            <a:r>
              <a:rPr lang="en-US" sz="2200" dirty="0" err="1"/>
              <a:t>digunakan</a:t>
            </a:r>
            <a:r>
              <a:rPr lang="en-US" sz="2200" dirty="0"/>
              <a:t> </a:t>
            </a:r>
            <a:r>
              <a:rPr lang="en-US" sz="2200" dirty="0" err="1"/>
              <a:t>adalah</a:t>
            </a:r>
            <a:r>
              <a:rPr lang="en-US" sz="2200" dirty="0"/>
              <a:t> </a:t>
            </a:r>
            <a:r>
              <a:rPr lang="en-US" sz="2200" i="1" dirty="0"/>
              <a:t>middle range UHF RFID</a:t>
            </a:r>
            <a:r>
              <a:rPr lang="en-US" sz="2200" dirty="0"/>
              <a:t>. </a:t>
            </a:r>
            <a:r>
              <a:rPr lang="en-US" sz="2200" dirty="0" err="1"/>
              <a:t>Alat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membaca</a:t>
            </a:r>
            <a:r>
              <a:rPr lang="en-US" sz="2200" dirty="0"/>
              <a:t> sensor </a:t>
            </a:r>
            <a:r>
              <a:rPr lang="en-US" sz="2200" dirty="0" err="1"/>
              <a:t>dengan</a:t>
            </a:r>
            <a:r>
              <a:rPr lang="en-US" sz="2200" dirty="0"/>
              <a:t> </a:t>
            </a:r>
            <a:r>
              <a:rPr lang="en-US" sz="2200" dirty="0" err="1"/>
              <a:t>jarak</a:t>
            </a:r>
            <a:r>
              <a:rPr lang="en-US" sz="2200" dirty="0"/>
              <a:t> paling </a:t>
            </a:r>
            <a:r>
              <a:rPr lang="en-US" sz="2200" dirty="0" err="1"/>
              <a:t>jauh</a:t>
            </a:r>
            <a:r>
              <a:rPr lang="en-US" sz="2200" dirty="0"/>
              <a:t> lima meter. </a:t>
            </a:r>
            <a:r>
              <a:rPr lang="en-US" sz="2200" dirty="0" err="1"/>
              <a:t>Alat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mencocokan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chip yang </a:t>
            </a:r>
            <a:r>
              <a:rPr lang="en-US" sz="2200" dirty="0" err="1"/>
              <a:t>telah</a:t>
            </a:r>
            <a:r>
              <a:rPr lang="en-US" sz="2200" dirty="0"/>
              <a:t> </a:t>
            </a:r>
            <a:r>
              <a:rPr lang="en-US" sz="2200" dirty="0" err="1"/>
              <a:t>kita</a:t>
            </a:r>
            <a:r>
              <a:rPr lang="en-US" sz="2200" dirty="0"/>
              <a:t> </a:t>
            </a:r>
            <a:r>
              <a:rPr lang="en-US" sz="2200" dirty="0" err="1"/>
              <a:t>gantungkan</a:t>
            </a:r>
            <a:r>
              <a:rPr lang="en-US" sz="2200" dirty="0"/>
              <a:t> pada </a:t>
            </a:r>
            <a:r>
              <a:rPr lang="en-US" sz="2200" dirty="0" err="1"/>
              <a:t>kunci</a:t>
            </a:r>
            <a:r>
              <a:rPr lang="en-US" sz="2200" dirty="0"/>
              <a:t> motor</a:t>
            </a:r>
            <a:r>
              <a:rPr lang="id-ID" sz="2200" dirty="0"/>
              <a:t> atau pada kaca mobil</a:t>
            </a:r>
            <a:r>
              <a:rPr lang="en-US" sz="2200" dirty="0"/>
              <a:t>.  </a:t>
            </a:r>
            <a:r>
              <a:rPr lang="en-US" sz="2200" dirty="0" err="1"/>
              <a:t>Ketika</a:t>
            </a:r>
            <a:r>
              <a:rPr lang="en-US" sz="2200" dirty="0"/>
              <a:t> </a:t>
            </a:r>
            <a:r>
              <a:rPr lang="en-US" sz="2200" dirty="0" err="1"/>
              <a:t>alat</a:t>
            </a:r>
            <a:r>
              <a:rPr lang="en-US" sz="2200" dirty="0"/>
              <a:t> </a:t>
            </a:r>
            <a:r>
              <a:rPr lang="en-US" sz="2200" dirty="0" err="1"/>
              <a:t>ini</a:t>
            </a:r>
            <a:r>
              <a:rPr lang="en-US" sz="2200" dirty="0"/>
              <a:t> </a:t>
            </a:r>
            <a:r>
              <a:rPr lang="en-US" sz="2200" dirty="0" err="1"/>
              <a:t>membaca</a:t>
            </a:r>
            <a:r>
              <a:rPr lang="en-US" sz="2200" dirty="0"/>
              <a:t> </a:t>
            </a:r>
            <a:r>
              <a:rPr lang="en-US" sz="2200" dirty="0" err="1"/>
              <a:t>kendaran</a:t>
            </a:r>
            <a:r>
              <a:rPr lang="en-US" sz="2200" dirty="0"/>
              <a:t> </a:t>
            </a:r>
            <a:r>
              <a:rPr lang="en-US" sz="2200" dirty="0" err="1"/>
              <a:t>dalam</a:t>
            </a:r>
            <a:r>
              <a:rPr lang="en-US" sz="2200" dirty="0"/>
              <a:t> </a:t>
            </a:r>
            <a:r>
              <a:rPr lang="en-US" sz="2200" dirty="0" err="1"/>
              <a:t>jarak</a:t>
            </a:r>
            <a:r>
              <a:rPr lang="en-US" sz="2200" dirty="0"/>
              <a:t> </a:t>
            </a:r>
            <a:r>
              <a:rPr lang="en-US" sz="2200" dirty="0" err="1"/>
              <a:t>tersebut</a:t>
            </a:r>
            <a:r>
              <a:rPr lang="en-US" sz="2200" dirty="0"/>
              <a:t>, </a:t>
            </a:r>
            <a:r>
              <a:rPr lang="en-US" sz="2200" dirty="0" err="1"/>
              <a:t>kamera</a:t>
            </a:r>
            <a:r>
              <a:rPr lang="en-US" sz="2200" dirty="0"/>
              <a:t> </a:t>
            </a:r>
            <a:r>
              <a:rPr lang="en-US" sz="2200" i="1" dirty="0"/>
              <a:t>CCTV ANPR</a:t>
            </a:r>
            <a:r>
              <a:rPr lang="en-US" sz="2200" dirty="0"/>
              <a:t>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melakukan</a:t>
            </a:r>
            <a:r>
              <a:rPr lang="en-US" sz="2200" dirty="0"/>
              <a:t> </a:t>
            </a:r>
            <a:r>
              <a:rPr lang="en-US" sz="2200" dirty="0" err="1"/>
              <a:t>scaning</a:t>
            </a:r>
            <a:r>
              <a:rPr lang="en-US" sz="2200" dirty="0"/>
              <a:t> pada plat </a:t>
            </a:r>
            <a:r>
              <a:rPr lang="en-US" sz="2200" dirty="0" err="1"/>
              <a:t>kendaraan</a:t>
            </a:r>
            <a:r>
              <a:rPr lang="en-US" sz="2200" dirty="0"/>
              <a:t> </a:t>
            </a:r>
            <a:r>
              <a:rPr lang="en-US" sz="2200" dirty="0" err="1"/>
              <a:t>pengguna</a:t>
            </a:r>
            <a:r>
              <a:rPr lang="en-US" sz="2200" dirty="0"/>
              <a:t>.  </a:t>
            </a:r>
            <a:r>
              <a:rPr lang="en-US" sz="2200" dirty="0" err="1"/>
              <a:t>Sistem</a:t>
            </a:r>
            <a:r>
              <a:rPr lang="en-US" sz="2200" dirty="0"/>
              <a:t> </a:t>
            </a:r>
            <a:r>
              <a:rPr lang="en-US" sz="2200" dirty="0" err="1"/>
              <a:t>akan</a:t>
            </a:r>
            <a:r>
              <a:rPr lang="en-US" sz="2200" dirty="0"/>
              <a:t> </a:t>
            </a:r>
            <a:r>
              <a:rPr lang="en-US" sz="2200" dirty="0" err="1"/>
              <a:t>mencocokkan</a:t>
            </a:r>
            <a:r>
              <a:rPr lang="en-US" sz="2200" dirty="0"/>
              <a:t> </a:t>
            </a:r>
            <a:r>
              <a:rPr lang="en-US" sz="2200" dirty="0" err="1"/>
              <a:t>dengan</a:t>
            </a:r>
            <a:r>
              <a:rPr lang="en-US" sz="2200" dirty="0"/>
              <a:t> data yang </a:t>
            </a:r>
            <a:r>
              <a:rPr lang="en-US" sz="2200" dirty="0" err="1"/>
              <a:t>telah</a:t>
            </a:r>
            <a:r>
              <a:rPr lang="en-US" sz="2200" dirty="0"/>
              <a:t> </a:t>
            </a:r>
            <a:r>
              <a:rPr lang="en-US" sz="2200" dirty="0" err="1"/>
              <a:t>disimpan</a:t>
            </a:r>
            <a:r>
              <a:rPr lang="en-US" sz="2200" dirty="0"/>
              <a:t>. </a:t>
            </a:r>
            <a:r>
              <a:rPr lang="en-US" sz="2200" dirty="0" err="1"/>
              <a:t>Ketika</a:t>
            </a:r>
            <a:r>
              <a:rPr lang="en-US" sz="2200" dirty="0"/>
              <a:t> data </a:t>
            </a:r>
            <a:r>
              <a:rPr lang="en-US" sz="2200" dirty="0" err="1"/>
              <a:t>telah</a:t>
            </a:r>
            <a:r>
              <a:rPr lang="en-US" sz="2200" dirty="0"/>
              <a:t> </a:t>
            </a:r>
            <a:r>
              <a:rPr lang="en-US" sz="2200" dirty="0" err="1"/>
              <a:t>sesuai</a:t>
            </a:r>
            <a:r>
              <a:rPr lang="en-US" sz="2200" dirty="0"/>
              <a:t>, </a:t>
            </a:r>
            <a:r>
              <a:rPr lang="en-US" sz="2200" dirty="0" err="1"/>
              <a:t>maka</a:t>
            </a:r>
            <a:r>
              <a:rPr lang="en-US" sz="2200" dirty="0"/>
              <a:t> </a:t>
            </a:r>
            <a:r>
              <a:rPr lang="en-US" sz="2200" dirty="0" err="1"/>
              <a:t>secara</a:t>
            </a:r>
            <a:r>
              <a:rPr lang="en-US" sz="2200" dirty="0"/>
              <a:t> </a:t>
            </a:r>
            <a:r>
              <a:rPr lang="en-US" sz="2200" dirty="0" err="1"/>
              <a:t>otomatis</a:t>
            </a:r>
            <a:r>
              <a:rPr lang="en-US" sz="2200" dirty="0"/>
              <a:t> </a:t>
            </a:r>
            <a:r>
              <a:rPr lang="en-US" sz="2200" dirty="0" err="1"/>
              <a:t>plang</a:t>
            </a:r>
            <a:r>
              <a:rPr lang="en-US" sz="2200" dirty="0"/>
              <a:t> </a:t>
            </a:r>
            <a:r>
              <a:rPr lang="en-US" sz="2200" dirty="0" err="1"/>
              <a:t>terbuka</a:t>
            </a:r>
            <a:r>
              <a:rPr lang="en-US" sz="2200" dirty="0"/>
              <a:t>.</a:t>
            </a:r>
            <a:endParaRPr lang="en-ID" sz="2200" dirty="0"/>
          </a:p>
          <a:p>
            <a:pPr algn="just"/>
            <a:endParaRPr lang="en-ID" sz="2200" dirty="0"/>
          </a:p>
        </p:txBody>
      </p:sp>
    </p:spTree>
    <p:extLst>
      <p:ext uri="{BB962C8B-B14F-4D97-AF65-F5344CB8AC3E}">
        <p14:creationId xmlns:p14="http://schemas.microsoft.com/office/powerpoint/2010/main" val="2810936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FF27D-0E85-4A7A-93FE-5D2FEDAAD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232" y="0"/>
            <a:ext cx="10515600" cy="1325563"/>
          </a:xfrm>
        </p:spPr>
        <p:txBody>
          <a:bodyPr/>
          <a:lstStyle/>
          <a:p>
            <a:r>
              <a:rPr lang="en-US" b="1" dirty="0"/>
              <a:t>Flowchart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0CD0CF2-754B-42E1-8F7A-BF7CCF780DA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023" y="579474"/>
            <a:ext cx="4274287" cy="56990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7291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C8F49-594B-49E9-85C9-2AED4527D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Alur Proses </a:t>
            </a:r>
            <a:r>
              <a:rPr lang="en-US" b="1" dirty="0" err="1"/>
              <a:t>Bisnis</a:t>
            </a:r>
            <a:endParaRPr lang="en-ID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5A56115-5587-497B-AFFE-83D71F3F4B8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1088" y="1977656"/>
            <a:ext cx="10058399" cy="38489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49762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</TotalTime>
  <Words>471</Words>
  <Application>Microsoft Office PowerPoint</Application>
  <PresentationFormat>Widescreen</PresentationFormat>
  <Paragraphs>35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Ion</vt:lpstr>
      <vt:lpstr>     KIRTASING  PARKIR MUDAH TANPA PUSING </vt:lpstr>
      <vt:lpstr>Latar Belakang</vt:lpstr>
      <vt:lpstr>Meteologi Penelitian</vt:lpstr>
      <vt:lpstr>Kekurangan Sistem Parkir yang ada saat ini :</vt:lpstr>
      <vt:lpstr> Rancangan sistem</vt:lpstr>
      <vt:lpstr> Manfaat pembuatan sistem </vt:lpstr>
      <vt:lpstr>Solusi yang kami tawarkan</vt:lpstr>
      <vt:lpstr>Flowchart</vt:lpstr>
      <vt:lpstr>Alur Proses Bisnis</vt:lpstr>
      <vt:lpstr>KIRTASING</vt:lpstr>
      <vt:lpstr>KESIMPULAN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KIRTASING PARKIR MUDAH TANPA PUSING </dc:title>
  <dc:creator>Cikal</dc:creator>
  <cp:lastModifiedBy>Cikal</cp:lastModifiedBy>
  <cp:revision>7</cp:revision>
  <dcterms:created xsi:type="dcterms:W3CDTF">2019-12-15T16:13:27Z</dcterms:created>
  <dcterms:modified xsi:type="dcterms:W3CDTF">2019-12-15T16:39:47Z</dcterms:modified>
</cp:coreProperties>
</file>

<file path=docProps/thumbnail.jpeg>
</file>